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2" r:id="rId4"/>
    <p:sldId id="271" r:id="rId5"/>
    <p:sldId id="257" r:id="rId6"/>
    <p:sldId id="258" r:id="rId7"/>
    <p:sldId id="259" r:id="rId8"/>
    <p:sldId id="261" r:id="rId9"/>
    <p:sldId id="273" r:id="rId10"/>
    <p:sldId id="272" r:id="rId11"/>
    <p:sldId id="265" r:id="rId12"/>
    <p:sldId id="270" r:id="rId13"/>
    <p:sldId id="266" r:id="rId14"/>
    <p:sldId id="267" r:id="rId15"/>
    <p:sldId id="268" r:id="rId16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0" d="100"/>
          <a:sy n="80" d="100"/>
        </p:scale>
        <p:origin x="-192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03436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5705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8529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115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8996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27628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8972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72868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18192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41601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7484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F3987D-D8BE-C543-B498-D69077285730}" type="datetimeFigureOut">
              <a:rPr kumimoji="1" lang="zh-CN" altLang="en-US" smtClean="0"/>
              <a:t>7/18/18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08A42E-E9DE-444D-BBD3-42F62D1D19A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95835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Learning Genetic History with PCA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4366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9525"/>
            <a:ext cx="9144000" cy="337190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222250" y="5228709"/>
            <a:ext cx="7549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SmartPCA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https://</a:t>
            </a:r>
            <a:r>
              <a:rPr kumimoji="1" lang="en-US" altLang="zh-CN" dirty="0" err="1" smtClean="0"/>
              <a:t>github.com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DReichLab</a:t>
            </a:r>
            <a:r>
              <a:rPr kumimoji="1" lang="en-US" altLang="zh-CN" dirty="0" smtClean="0"/>
              <a:t>/EIG/blob/master/POPGEN/README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0517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Exercise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733550"/>
            <a:ext cx="7772400" cy="46482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016846" y="6250543"/>
            <a:ext cx="2066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Lipson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2018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Science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4340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Homework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Play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with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dataset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using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PCA,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write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feature</a:t>
            </a:r>
            <a:r>
              <a:rPr kumimoji="1" lang="zh-CN" altLang="en-US" dirty="0" smtClean="0"/>
              <a:t>/</a:t>
            </a:r>
            <a:r>
              <a:rPr kumimoji="1" lang="en-US" altLang="zh-CN" dirty="0" smtClean="0"/>
              <a:t>history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of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populations that you learned from PCA results,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explain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why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think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so.</a:t>
            </a:r>
          </a:p>
          <a:p>
            <a:r>
              <a:rPr kumimoji="1" lang="en-US" altLang="zh-CN" dirty="0" smtClean="0"/>
              <a:t>Replicate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Haak’s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Figure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2a.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Write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comments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the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results.</a:t>
            </a:r>
          </a:p>
        </p:txBody>
      </p:sp>
    </p:spTree>
    <p:extLst>
      <p:ext uri="{BB962C8B-B14F-4D97-AF65-F5344CB8AC3E}">
        <p14:creationId xmlns:p14="http://schemas.microsoft.com/office/powerpoint/2010/main" val="3416107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4340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434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4340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Diversity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History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375" y="1762125"/>
            <a:ext cx="7315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15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Infer History from Diversity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2374900"/>
            <a:ext cx="83312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415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PCA for Dimension Reduction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transforms the data to a new coordinate system</a:t>
            </a:r>
          </a:p>
          <a:p>
            <a:r>
              <a:rPr kumimoji="1" lang="en-US" altLang="zh-CN" dirty="0" smtClean="0"/>
              <a:t>greatest variance by some projection of the data comes to lie on the first coordinate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7807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grpSp>
        <p:nvGrpSpPr>
          <p:cNvPr id="6" name="组 5"/>
          <p:cNvGrpSpPr>
            <a:grpSpLocks noChangeAspect="1"/>
          </p:cNvGrpSpPr>
          <p:nvPr/>
        </p:nvGrpSpPr>
        <p:grpSpPr>
          <a:xfrm>
            <a:off x="246888" y="2800350"/>
            <a:ext cx="8897112" cy="1584198"/>
            <a:chOff x="1041400" y="2933700"/>
            <a:chExt cx="7061200" cy="125730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9025" y="3721100"/>
              <a:ext cx="5930900" cy="469900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1400" y="2933700"/>
              <a:ext cx="7061200" cy="977900"/>
            </a:xfrm>
            <a:prstGeom prst="rect">
              <a:avLst/>
            </a:prstGeom>
          </p:spPr>
        </p:pic>
      </p:grpSp>
      <p:sp>
        <p:nvSpPr>
          <p:cNvPr id="3" name="文本框 2"/>
          <p:cNvSpPr txBox="1"/>
          <p:nvPr/>
        </p:nvSpPr>
        <p:spPr>
          <a:xfrm>
            <a:off x="3005368" y="5461000"/>
            <a:ext cx="613863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Menozzi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1978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Science</a:t>
            </a:r>
          </a:p>
          <a:p>
            <a:r>
              <a:rPr kumimoji="1" lang="en-US" altLang="zh-CN" dirty="0" err="1" smtClean="0"/>
              <a:t>Cavalli</a:t>
            </a:r>
            <a:r>
              <a:rPr kumimoji="1" lang="en-US" altLang="zh-CN" dirty="0" smtClean="0"/>
              <a:t>-Sforza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1993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Science</a:t>
            </a:r>
          </a:p>
          <a:p>
            <a:r>
              <a:rPr kumimoji="1" lang="en-US" altLang="zh-CN" dirty="0" err="1"/>
              <a:t>Cavalli</a:t>
            </a:r>
            <a:r>
              <a:rPr kumimoji="1" lang="en-US" altLang="zh-CN" dirty="0"/>
              <a:t>-Sforza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1994</a:t>
            </a:r>
            <a:r>
              <a:rPr kumimoji="1" lang="zh-CN" altLang="en-US" dirty="0" smtClean="0"/>
              <a:t> </a:t>
            </a:r>
            <a:r>
              <a:rPr lang="en-US" altLang="zh-CN" dirty="0" smtClean="0"/>
              <a:t>The </a:t>
            </a:r>
            <a:r>
              <a:rPr lang="en-US" altLang="zh-CN" dirty="0"/>
              <a:t>History and Geography of Human Genes </a:t>
            </a: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09027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675" y="0"/>
            <a:ext cx="497006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316596" y="6289347"/>
            <a:ext cx="2827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Novembre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2008 Nat.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Genet.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2415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Gene and Geography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1590675"/>
            <a:ext cx="7315200" cy="488333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742644" y="6289347"/>
            <a:ext cx="2401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Novembre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2008 Nature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2415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PCA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I</a:t>
            </a:r>
            <a:r>
              <a:rPr kumimoji="1" lang="en-US" altLang="zh-CN" dirty="0" smtClean="0"/>
              <a:t>nsight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Admixture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50" y="1626184"/>
            <a:ext cx="7315200" cy="523181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206703" y="6282293"/>
            <a:ext cx="29372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/>
              <a:t>Nakatusuka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2017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Nat.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Genet.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224152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Control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Structure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Association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Studies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rcRect t="-45513" b="-45513"/>
          <a:stretch>
            <a:fillRect/>
          </a:stretch>
        </p:blipFill>
        <p:spPr>
          <a:xfrm>
            <a:off x="457200" y="663575"/>
            <a:ext cx="8229600" cy="4525963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4219575"/>
            <a:ext cx="78994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4053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158</Words>
  <Application>Microsoft Macintosh PowerPoint</Application>
  <PresentationFormat>全屏显示(4:3)</PresentationFormat>
  <Paragraphs>21</Paragraphs>
  <Slides>15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6" baseType="lpstr">
      <vt:lpstr>Office 主题</vt:lpstr>
      <vt:lpstr>Learning Genetic History with PCA</vt:lpstr>
      <vt:lpstr>Diversity and History</vt:lpstr>
      <vt:lpstr>Infer History from Diversity</vt:lpstr>
      <vt:lpstr>PCA for Dimension Reduction</vt:lpstr>
      <vt:lpstr>PowerPoint 演示文稿</vt:lpstr>
      <vt:lpstr>PowerPoint 演示文稿</vt:lpstr>
      <vt:lpstr>Gene and Geography</vt:lpstr>
      <vt:lpstr>PCA Insight into Admixture</vt:lpstr>
      <vt:lpstr>Control for Structure in Association Studies</vt:lpstr>
      <vt:lpstr>PowerPoint 演示文稿</vt:lpstr>
      <vt:lpstr>Exercise</vt:lpstr>
      <vt:lpstr>Homework</vt:lpstr>
      <vt:lpstr>PowerPoint 演示文稿</vt:lpstr>
      <vt:lpstr>PowerPoint 演示文稿</vt:lpstr>
      <vt:lpstr>PowerPoint 演示文稿</vt:lpstr>
    </vt:vector>
  </TitlesOfParts>
  <Company>IGDB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Hongru Wang</dc:creator>
  <cp:lastModifiedBy>Hongru Wang</cp:lastModifiedBy>
  <cp:revision>23</cp:revision>
  <dcterms:created xsi:type="dcterms:W3CDTF">2018-07-17T08:54:15Z</dcterms:created>
  <dcterms:modified xsi:type="dcterms:W3CDTF">2018-07-18T01:12:44Z</dcterms:modified>
</cp:coreProperties>
</file>

<file path=docProps/thumbnail.jpeg>
</file>